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D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-1560" y="-108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011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D450A5D0-A58A-488C-9A1C-ADC43EEA7BEA}" type="datetimeFigureOut">
              <a:rPr lang="en-US"/>
              <a:pPr>
                <a:defRPr/>
              </a:pPr>
              <a:t>7/29/2011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918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011" y="9118918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D623BE4F-FF0B-46D0-822B-2C2A412582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12300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4011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898A4817-0DE3-43DE-8AE8-45E303638B65}" type="datetimeFigureOut">
              <a:rPr lang="en-US" smtClean="0"/>
              <a:pPr/>
              <a:t>7/29/2011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918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4011" y="9118918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27D7FF1-8C20-40DD-A95F-32913CD4E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8690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D7FF1-8C20-40DD-A95F-32913CD4E64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D7FF1-8C20-40DD-A95F-32913CD4E64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D7FF1-8C20-40DD-A95F-32913CD4E64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D7FF1-8C20-40DD-A95F-32913CD4E64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D7FF1-8C20-40DD-A95F-32913CD4E64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D7FF1-8C20-40DD-A95F-32913CD4E64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D7FF1-8C20-40DD-A95F-32913CD4E64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A5E3F-641A-4D47-9BD8-1EDFD06893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248400"/>
            <a:ext cx="1601848" cy="448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76D25-307C-4334-ACD3-A5F4178159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6BAAD-42EF-4C36-A494-71222105B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6739A-1588-47BE-8ACF-3BE94E24AE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48400"/>
            <a:ext cx="1601848" cy="448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AE86D-F7F7-4E9D-BC95-51E3C1C3F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408DE-D1B7-4EDB-8803-049F370F6D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BFCA9-026C-4AE5-A88C-F1E538DF95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279ED-64D6-4A48-9B15-B834EC831D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EBC2C-6BB4-47B3-BE85-1F23F176B4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11AC2-4CB1-46EA-91BC-DAB5326D7E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0F77C-4DE9-4908-B796-2024C891E7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A59C538-5DA5-4E87-A4EC-22DC7EDEA7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Steps To Preventing A Foodborne Illness</a:t>
            </a:r>
          </a:p>
        </p:txBody>
      </p:sp>
      <p:pic>
        <p:nvPicPr>
          <p:cNvPr id="2051" name="Picture 4" descr="clean-counter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4114800"/>
            <a:ext cx="1651000" cy="15319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2052" name="Picture 5" descr="separate-refrigerato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65425" y="4103688"/>
            <a:ext cx="1654175" cy="15351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2053" name="Picture 6" descr="cook-chicken"/>
          <p:cNvPicPr>
            <a:picLocks noGrp="1" noChangeArrowheads="1"/>
          </p:cNvPicPr>
          <p:nvPr>
            <p:ph type="subTitle" idx="1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724400" y="4114800"/>
            <a:ext cx="1654175" cy="1535113"/>
          </a:xfrm>
          <a:noFill/>
        </p:spPr>
      </p:pic>
      <p:pic>
        <p:nvPicPr>
          <p:cNvPr id="2054" name="Picture 7" descr="chill-thermomete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51625" y="4114800"/>
            <a:ext cx="1654175" cy="153828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Wash the following in hot soapy water before, during and after each time you cook.</a:t>
            </a:r>
          </a:p>
          <a:p>
            <a:pPr lvl="1" eaLnBrk="1" hangingPunct="1"/>
            <a:r>
              <a:rPr lang="en-US" sz="2400" smtClean="0"/>
              <a:t>Cutting boards</a:t>
            </a:r>
          </a:p>
          <a:p>
            <a:pPr lvl="1" eaLnBrk="1" hangingPunct="1"/>
            <a:r>
              <a:rPr lang="en-US" sz="2400" smtClean="0"/>
              <a:t>Utensils</a:t>
            </a:r>
          </a:p>
          <a:p>
            <a:pPr lvl="1" eaLnBrk="1" hangingPunct="1"/>
            <a:r>
              <a:rPr lang="en-US" sz="2400" smtClean="0"/>
              <a:t>Knives </a:t>
            </a:r>
          </a:p>
          <a:p>
            <a:pPr lvl="1" eaLnBrk="1" hangingPunct="1"/>
            <a:r>
              <a:rPr lang="en-US" sz="2400" smtClean="0"/>
              <a:t>Countertops</a:t>
            </a:r>
          </a:p>
          <a:p>
            <a:pPr eaLnBrk="1" hangingPunct="1"/>
            <a:r>
              <a:rPr lang="en-US" sz="2800" smtClean="0"/>
              <a:t>Wash hands often during food preparation.</a:t>
            </a:r>
          </a:p>
          <a:p>
            <a:pPr eaLnBrk="1" hangingPunct="1"/>
            <a:r>
              <a:rPr lang="en-US" sz="2800" smtClean="0"/>
              <a:t>Wash your fruits and vegetables before you eat or cook them.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Step 1:  Clean</a:t>
            </a:r>
          </a:p>
        </p:txBody>
      </p:sp>
      <p:pic>
        <p:nvPicPr>
          <p:cNvPr id="3076" name="Picture 7" descr="MCj044180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1981200"/>
            <a:ext cx="2362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Step 2:  Seperate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Separate ready to eat food from raw food.</a:t>
            </a:r>
          </a:p>
          <a:p>
            <a:pPr lvl="1" eaLnBrk="1" hangingPunct="1"/>
            <a:r>
              <a:rPr lang="en-US" smtClean="0"/>
              <a:t>Store cooked foods and raw foods in different areas of the refrigerator.</a:t>
            </a:r>
          </a:p>
          <a:p>
            <a:pPr eaLnBrk="1" hangingPunct="1"/>
            <a:r>
              <a:rPr lang="en-US" smtClean="0"/>
              <a:t>Use different cutting boards.</a:t>
            </a:r>
          </a:p>
          <a:p>
            <a:pPr lvl="1" eaLnBrk="1" hangingPunct="1"/>
            <a:r>
              <a:rPr lang="en-US" smtClean="0"/>
              <a:t>One for fruits and vegetables.</a:t>
            </a:r>
          </a:p>
          <a:p>
            <a:pPr lvl="1" eaLnBrk="1" hangingPunct="1"/>
            <a:r>
              <a:rPr lang="en-US" smtClean="0"/>
              <a:t>One for raw meats, poultry, and seafood.</a:t>
            </a:r>
          </a:p>
          <a:p>
            <a:pPr eaLnBrk="1" hangingPunct="1"/>
            <a:r>
              <a:rPr lang="en-US" smtClean="0"/>
              <a:t>Put cooked food on a clean plate.</a:t>
            </a:r>
          </a:p>
        </p:txBody>
      </p:sp>
      <p:pic>
        <p:nvPicPr>
          <p:cNvPr id="4100" name="Picture 4" descr="MCj0186176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60800" y="5257800"/>
            <a:ext cx="1397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 descr="MCj0441872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5381625"/>
            <a:ext cx="1447800" cy="127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 descr="MCj04418540000[1]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7400" y="5410200"/>
            <a:ext cx="1676400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Step 3:  Cook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Use a food thermometer to measure the internal temperature of the food.</a:t>
            </a:r>
          </a:p>
          <a:p>
            <a:pPr lvl="1" eaLnBrk="1" hangingPunct="1"/>
            <a:r>
              <a:rPr lang="en-US" dirty="0" smtClean="0"/>
              <a:t>Ensures your food is cooked to a safe temperature.</a:t>
            </a:r>
          </a:p>
          <a:p>
            <a:pPr lvl="1" eaLnBrk="1" hangingPunct="1"/>
            <a:r>
              <a:rPr lang="en-US" dirty="0" smtClean="0"/>
              <a:t>Safe temperatures can be found at </a:t>
            </a:r>
            <a:r>
              <a:rPr lang="en-US" sz="2400" dirty="0" smtClean="0"/>
              <a:t>http://</a:t>
            </a:r>
            <a:r>
              <a:rPr lang="en-US" sz="2400" dirty="0" smtClean="0"/>
              <a:t>www.foodsafety.gov/keep/charts/mintemp.html</a:t>
            </a:r>
            <a:endParaRPr lang="en-US" sz="2400" dirty="0" smtClean="0"/>
          </a:p>
        </p:txBody>
      </p:sp>
      <p:pic>
        <p:nvPicPr>
          <p:cNvPr id="5124" name="Picture 4" descr="me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4724400"/>
            <a:ext cx="19431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Step 4:  Chill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Refrigerate or freeze foods within one hour.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Use an appliance thermometer in your refrigerator and freezer.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Refrigerator – 40 degrees F or below.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Freezer – 0 degrees F or below.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Thaw food correctly.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Overnight in the refrigerator.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Under cold running water.</a:t>
            </a:r>
          </a:p>
        </p:txBody>
      </p:sp>
      <p:pic>
        <p:nvPicPr>
          <p:cNvPr id="6148" name="Picture 4" descr="MCPE02480_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4950" y="3895725"/>
            <a:ext cx="2101850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MCj0425766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286000"/>
            <a:ext cx="2625725" cy="350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PubRRectCallout"/>
          <p:cNvSpPr>
            <a:spLocks noEditPoints="1" noChangeArrowheads="1"/>
          </p:cNvSpPr>
          <p:nvPr/>
        </p:nvSpPr>
        <p:spPr bwMode="auto">
          <a:xfrm>
            <a:off x="3276600" y="685800"/>
            <a:ext cx="5334000" cy="3505200"/>
          </a:xfrm>
          <a:custGeom>
            <a:avLst/>
            <a:gdLst>
              <a:gd name="G0" fmla="+- 0 0 0"/>
              <a:gd name="G1" fmla="+- 0 0 0"/>
              <a:gd name="T0" fmla="*/ 10800 w 21600"/>
              <a:gd name="T1" fmla="*/ 0 h 21600"/>
              <a:gd name="T2" fmla="*/ 0 w 21600"/>
              <a:gd name="T3" fmla="*/ 8638 h 21600"/>
              <a:gd name="T4" fmla="*/ 0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0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3581400" y="1231900"/>
            <a:ext cx="48006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latin typeface="Berlin Sans FB Demi" pitchFamily="34" charset="0"/>
              </a:rPr>
              <a:t>Always Keep Your Hot Foods Hot And Your Cold Foods Cold!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Conclusion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Clean before, during, and after cooking.</a:t>
            </a:r>
          </a:p>
          <a:p>
            <a:pPr eaLnBrk="1" hangingPunct="1"/>
            <a:r>
              <a:rPr lang="en-US" smtClean="0"/>
              <a:t>Separate raw food from cooked food.</a:t>
            </a:r>
          </a:p>
          <a:p>
            <a:pPr eaLnBrk="1" hangingPunct="1"/>
            <a:r>
              <a:rPr lang="en-US" smtClean="0"/>
              <a:t>Cook all food to a safe internal temperature.</a:t>
            </a:r>
          </a:p>
          <a:p>
            <a:pPr eaLnBrk="1" hangingPunct="1"/>
            <a:r>
              <a:rPr lang="en-US" smtClean="0"/>
              <a:t>Chill all food in the refrigerator and freezer.</a:t>
            </a:r>
          </a:p>
          <a:p>
            <a:pPr eaLnBrk="1" hangingPunct="1"/>
            <a:r>
              <a:rPr lang="en-US" smtClean="0"/>
              <a:t>Thaw frozen foods correctly.</a:t>
            </a:r>
          </a:p>
        </p:txBody>
      </p:sp>
      <p:pic>
        <p:nvPicPr>
          <p:cNvPr id="8196" name="Picture 2" descr="C:\Users\Richard\AppData\Local\Microsoft\Windows\Temporary Internet Files\Content.IE5\CTAQUGSR\MC90007877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4625975"/>
            <a:ext cx="2551113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4290</TotalTime>
  <Words>253</Words>
  <Application>Microsoft Office PowerPoint</Application>
  <PresentationFormat>On-screen Show (4:3)</PresentationFormat>
  <Paragraphs>42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Steps To Preventing A Foodborne Illness</vt:lpstr>
      <vt:lpstr>Step 1:  Clean</vt:lpstr>
      <vt:lpstr>Step 2:  Seperate</vt:lpstr>
      <vt:lpstr>Step 3:  Cook</vt:lpstr>
      <vt:lpstr>Step 4:  Chill</vt:lpstr>
      <vt:lpstr>Slide 6</vt:lpstr>
      <vt:lpstr>Conclusion</vt:lpstr>
    </vt:vector>
  </TitlesOfParts>
  <Company>TSU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Steps To Preventing A Foodborne Illness</dc:title>
  <dc:creator>Erica Fenton</dc:creator>
  <cp:lastModifiedBy>Richard</cp:lastModifiedBy>
  <cp:revision>11</cp:revision>
  <dcterms:created xsi:type="dcterms:W3CDTF">2009-10-28T18:35:27Z</dcterms:created>
  <dcterms:modified xsi:type="dcterms:W3CDTF">2011-07-29T15:22:16Z</dcterms:modified>
</cp:coreProperties>
</file>